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</p:sldIdLst>
  <p:sldSz cx="16402050" cy="12876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A7A811-0BFB-44C7-83B0-7FD762A80F78}" v="1" dt="2026-07-23T11:40:59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9" d="100"/>
          <a:sy n="49" d="100"/>
        </p:scale>
        <p:origin x="1330" y="-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da Raubienė" userId="S::vida.raubiene@kulturosic.lt::e6cb5823-85a9-4293-ba22-48e292e0a8eb" providerId="AD" clId="Web-{CB96BEC8-9FE6-E015-E83F-6DAAD78219D1}"/>
    <pc:docChg chg="modSld">
      <pc:chgData name="Vida Raubienė" userId="S::vida.raubiene@kulturosic.lt::e6cb5823-85a9-4293-ba22-48e292e0a8eb" providerId="AD" clId="Web-{CB96BEC8-9FE6-E015-E83F-6DAAD78219D1}" dt="2026-06-26T05:45:34.629" v="0" actId="14100"/>
      <pc:docMkLst>
        <pc:docMk/>
      </pc:docMkLst>
      <pc:sldChg chg="modSp">
        <pc:chgData name="Vida Raubienė" userId="S::vida.raubiene@kulturosic.lt::e6cb5823-85a9-4293-ba22-48e292e0a8eb" providerId="AD" clId="Web-{CB96BEC8-9FE6-E015-E83F-6DAAD78219D1}" dt="2026-06-26T05:45:34.629" v="0" actId="14100"/>
        <pc:sldMkLst>
          <pc:docMk/>
          <pc:sldMk cId="1022436191" sldId="256"/>
        </pc:sldMkLst>
        <pc:spChg chg="mod">
          <ac:chgData name="Vida Raubienė" userId="S::vida.raubiene@kulturosic.lt::e6cb5823-85a9-4293-ba22-48e292e0a8eb" providerId="AD" clId="Web-{CB96BEC8-9FE6-E015-E83F-6DAAD78219D1}" dt="2026-06-26T05:45:34.629" v="0" actId="14100"/>
          <ac:spMkLst>
            <pc:docMk/>
            <pc:sldMk cId="1022436191" sldId="256"/>
            <ac:spMk id="32" creationId="{A718A3F5-180E-AFB7-22CC-399CE57AFA4E}"/>
          </ac:spMkLst>
        </pc:spChg>
      </pc:sldChg>
    </pc:docChg>
  </pc:docChgLst>
  <pc:docChgLst>
    <pc:chgData name="Vida Raubienė" userId="S::vida.raubiene@kulturosic.lt::e6cb5823-85a9-4293-ba22-48e292e0a8eb" providerId="AD" clId="Web-{BD8949CD-5B39-6148-469C-2008FCC8816A}"/>
    <pc:docChg chg="modSld">
      <pc:chgData name="Vida Raubienė" userId="S::vida.raubiene@kulturosic.lt::e6cb5823-85a9-4293-ba22-48e292e0a8eb" providerId="AD" clId="Web-{BD8949CD-5B39-6148-469C-2008FCC8816A}" dt="2026-06-25T12:32:13.045" v="0" actId="14100"/>
      <pc:docMkLst>
        <pc:docMk/>
      </pc:docMkLst>
      <pc:sldChg chg="modSp">
        <pc:chgData name="Vida Raubienė" userId="S::vida.raubiene@kulturosic.lt::e6cb5823-85a9-4293-ba22-48e292e0a8eb" providerId="AD" clId="Web-{BD8949CD-5B39-6148-469C-2008FCC8816A}" dt="2026-06-25T12:32:13.045" v="0" actId="14100"/>
        <pc:sldMkLst>
          <pc:docMk/>
          <pc:sldMk cId="1022436191" sldId="256"/>
        </pc:sldMkLst>
        <pc:spChg chg="mod">
          <ac:chgData name="Vida Raubienė" userId="S::vida.raubiene@kulturosic.lt::e6cb5823-85a9-4293-ba22-48e292e0a8eb" providerId="AD" clId="Web-{BD8949CD-5B39-6148-469C-2008FCC8816A}" dt="2026-06-25T12:32:13.045" v="0" actId="14100"/>
          <ac:spMkLst>
            <pc:docMk/>
            <pc:sldMk cId="1022436191" sldId="256"/>
            <ac:spMk id="19" creationId="{C51C78D1-E4CD-E661-D83D-22AA0EE0F656}"/>
          </ac:spMkLst>
        </pc:spChg>
      </pc:sldChg>
    </pc:docChg>
  </pc:docChgLst>
  <pc:docChgLst>
    <pc:chgData name="Vida Raubienė" userId="e6cb5823-85a9-4293-ba22-48e292e0a8eb" providerId="ADAL" clId="{550E4CEF-7937-4D41-9793-5FC003583151}"/>
    <pc:docChg chg="undo custSel modSld">
      <pc:chgData name="Vida Raubienė" userId="e6cb5823-85a9-4293-ba22-48e292e0a8eb" providerId="ADAL" clId="{550E4CEF-7937-4D41-9793-5FC003583151}" dt="2026-06-25T12:08:51.817" v="323" actId="20577"/>
      <pc:docMkLst>
        <pc:docMk/>
      </pc:docMkLst>
      <pc:sldChg chg="modSp mod">
        <pc:chgData name="Vida Raubienė" userId="e6cb5823-85a9-4293-ba22-48e292e0a8eb" providerId="ADAL" clId="{550E4CEF-7937-4D41-9793-5FC003583151}" dt="2026-06-25T12:08:51.817" v="323" actId="20577"/>
        <pc:sldMkLst>
          <pc:docMk/>
          <pc:sldMk cId="1022436191" sldId="256"/>
        </pc:sldMkLst>
        <pc:spChg chg="mod">
          <ac:chgData name="Vida Raubienė" userId="e6cb5823-85a9-4293-ba22-48e292e0a8eb" providerId="ADAL" clId="{550E4CEF-7937-4D41-9793-5FC003583151}" dt="2026-06-25T12:06:28.645" v="238" actId="20577"/>
          <ac:spMkLst>
            <pc:docMk/>
            <pc:sldMk cId="1022436191" sldId="256"/>
            <ac:spMk id="2" creationId="{0C04C323-1130-49C7-2DE7-84ADE7A1BCCE}"/>
          </ac:spMkLst>
        </pc:spChg>
        <pc:spChg chg="mod">
          <ac:chgData name="Vida Raubienė" userId="e6cb5823-85a9-4293-ba22-48e292e0a8eb" providerId="ADAL" clId="{550E4CEF-7937-4D41-9793-5FC003583151}" dt="2026-06-25T12:06:03.524" v="214" actId="20577"/>
          <ac:spMkLst>
            <pc:docMk/>
            <pc:sldMk cId="1022436191" sldId="256"/>
            <ac:spMk id="7" creationId="{C45F48F0-A742-8F07-3CDF-17634B9D1B9C}"/>
          </ac:spMkLst>
        </pc:spChg>
        <pc:spChg chg="mod">
          <ac:chgData name="Vida Raubienė" userId="e6cb5823-85a9-4293-ba22-48e292e0a8eb" providerId="ADAL" clId="{550E4CEF-7937-4D41-9793-5FC003583151}" dt="2026-06-25T07:40:01.181" v="194" actId="790"/>
          <ac:spMkLst>
            <pc:docMk/>
            <pc:sldMk cId="1022436191" sldId="256"/>
            <ac:spMk id="9" creationId="{A5AC4AA9-77DB-A533-7407-ABF79046F9F0}"/>
          </ac:spMkLst>
        </pc:spChg>
        <pc:spChg chg="mod">
          <ac:chgData name="Vida Raubienė" userId="e6cb5823-85a9-4293-ba22-48e292e0a8eb" providerId="ADAL" clId="{550E4CEF-7937-4D41-9793-5FC003583151}" dt="2026-06-25T07:41:50.223" v="199" actId="790"/>
          <ac:spMkLst>
            <pc:docMk/>
            <pc:sldMk cId="1022436191" sldId="256"/>
            <ac:spMk id="18" creationId="{2BBE2A12-0CBF-93C2-43F7-8333284562E6}"/>
          </ac:spMkLst>
        </pc:spChg>
        <pc:spChg chg="mod">
          <ac:chgData name="Vida Raubienė" userId="e6cb5823-85a9-4293-ba22-48e292e0a8eb" providerId="ADAL" clId="{550E4CEF-7937-4D41-9793-5FC003583151}" dt="2026-06-25T07:43:26.076" v="204" actId="14100"/>
          <ac:spMkLst>
            <pc:docMk/>
            <pc:sldMk cId="1022436191" sldId="256"/>
            <ac:spMk id="19" creationId="{C51C78D1-E4CD-E661-D83D-22AA0EE0F656}"/>
          </ac:spMkLst>
        </pc:spChg>
        <pc:spChg chg="mod">
          <ac:chgData name="Vida Raubienė" userId="e6cb5823-85a9-4293-ba22-48e292e0a8eb" providerId="ADAL" clId="{550E4CEF-7937-4D41-9793-5FC003583151}" dt="2026-06-25T07:42:03.157" v="200" actId="790"/>
          <ac:spMkLst>
            <pc:docMk/>
            <pc:sldMk cId="1022436191" sldId="256"/>
            <ac:spMk id="23" creationId="{8672C765-43A3-F573-9288-ECBE6AD088A5}"/>
          </ac:spMkLst>
        </pc:spChg>
        <pc:spChg chg="mod">
          <ac:chgData name="Vida Raubienė" userId="e6cb5823-85a9-4293-ba22-48e292e0a8eb" providerId="ADAL" clId="{550E4CEF-7937-4D41-9793-5FC003583151}" dt="2026-06-25T12:08:51.817" v="323" actId="20577"/>
          <ac:spMkLst>
            <pc:docMk/>
            <pc:sldMk cId="1022436191" sldId="256"/>
            <ac:spMk id="26" creationId="{7C560EE5-BE69-A512-8566-C3CA76EDAB5D}"/>
          </ac:spMkLst>
        </pc:spChg>
        <pc:spChg chg="mod">
          <ac:chgData name="Vida Raubienė" userId="e6cb5823-85a9-4293-ba22-48e292e0a8eb" providerId="ADAL" clId="{550E4CEF-7937-4D41-9793-5FC003583151}" dt="2026-06-25T07:40:15.498" v="195" actId="790"/>
          <ac:spMkLst>
            <pc:docMk/>
            <pc:sldMk cId="1022436191" sldId="256"/>
            <ac:spMk id="39" creationId="{98E644A7-E9D8-2895-C5C1-1CF5FCD4071A}"/>
          </ac:spMkLst>
        </pc:spChg>
        <pc:spChg chg="mod">
          <ac:chgData name="Vida Raubienė" userId="e6cb5823-85a9-4293-ba22-48e292e0a8eb" providerId="ADAL" clId="{550E4CEF-7937-4D41-9793-5FC003583151}" dt="2026-06-25T07:40:42.117" v="197" actId="790"/>
          <ac:spMkLst>
            <pc:docMk/>
            <pc:sldMk cId="1022436191" sldId="256"/>
            <ac:spMk id="40" creationId="{5BFBE127-176B-5FE8-F01F-67E808ED9B33}"/>
          </ac:spMkLst>
        </pc:spChg>
        <pc:spChg chg="mod">
          <ac:chgData name="Vida Raubienė" userId="e6cb5823-85a9-4293-ba22-48e292e0a8eb" providerId="ADAL" clId="{550E4CEF-7937-4D41-9793-5FC003583151}" dt="2026-06-25T07:44:07.847" v="206" actId="790"/>
          <ac:spMkLst>
            <pc:docMk/>
            <pc:sldMk cId="1022436191" sldId="256"/>
            <ac:spMk id="45" creationId="{30DC988B-5B3D-4ADC-7E80-73B03D841030}"/>
          </ac:spMkLst>
        </pc:spChg>
        <pc:spChg chg="mod">
          <ac:chgData name="Vida Raubienė" userId="e6cb5823-85a9-4293-ba22-48e292e0a8eb" providerId="ADAL" clId="{550E4CEF-7937-4D41-9793-5FC003583151}" dt="2026-06-25T12:06:47.697" v="246" actId="20577"/>
          <ac:spMkLst>
            <pc:docMk/>
            <pc:sldMk cId="1022436191" sldId="256"/>
            <ac:spMk id="50" creationId="{3DA721C2-3000-BB74-2BDC-39A938644BD3}"/>
          </ac:spMkLst>
        </pc:spChg>
        <pc:spChg chg="mod">
          <ac:chgData name="Vida Raubienė" userId="e6cb5823-85a9-4293-ba22-48e292e0a8eb" providerId="ADAL" clId="{550E4CEF-7937-4D41-9793-5FC003583151}" dt="2026-06-25T07:44:50.981" v="210" actId="790"/>
          <ac:spMkLst>
            <pc:docMk/>
            <pc:sldMk cId="1022436191" sldId="256"/>
            <ac:spMk id="54" creationId="{A53F868E-AE9C-9585-B02D-3AAF9B758F9B}"/>
          </ac:spMkLst>
        </pc:spChg>
        <pc:spChg chg="mod">
          <ac:chgData name="Vida Raubienė" userId="e6cb5823-85a9-4293-ba22-48e292e0a8eb" providerId="ADAL" clId="{550E4CEF-7937-4D41-9793-5FC003583151}" dt="2026-06-25T07:40:56.745" v="198" actId="790"/>
          <ac:spMkLst>
            <pc:docMk/>
            <pc:sldMk cId="1022436191" sldId="256"/>
            <ac:spMk id="58" creationId="{3293F838-F6BC-1867-AA4D-8391DE43E176}"/>
          </ac:spMkLst>
        </pc:spChg>
        <pc:spChg chg="mod">
          <ac:chgData name="Vida Raubienė" userId="e6cb5823-85a9-4293-ba22-48e292e0a8eb" providerId="ADAL" clId="{550E4CEF-7937-4D41-9793-5FC003583151}" dt="2026-06-25T07:44:26.746" v="208" actId="790"/>
          <ac:spMkLst>
            <pc:docMk/>
            <pc:sldMk cId="1022436191" sldId="256"/>
            <ac:spMk id="59" creationId="{B6384391-967C-77E3-B491-5962BFBA84D2}"/>
          </ac:spMkLst>
        </pc:spChg>
        <pc:spChg chg="mod">
          <ac:chgData name="Vida Raubienė" userId="e6cb5823-85a9-4293-ba22-48e292e0a8eb" providerId="ADAL" clId="{550E4CEF-7937-4D41-9793-5FC003583151}" dt="2026-06-25T07:44:16.814" v="207" actId="790"/>
          <ac:spMkLst>
            <pc:docMk/>
            <pc:sldMk cId="1022436191" sldId="256"/>
            <ac:spMk id="60" creationId="{46EDC168-6853-CE27-6E4F-5CA2E8E6E2A5}"/>
          </ac:spMkLst>
        </pc:spChg>
        <pc:spChg chg="mod">
          <ac:chgData name="Vida Raubienė" userId="e6cb5823-85a9-4293-ba22-48e292e0a8eb" providerId="ADAL" clId="{550E4CEF-7937-4D41-9793-5FC003583151}" dt="2026-06-25T07:45:01.171" v="211" actId="790"/>
          <ac:spMkLst>
            <pc:docMk/>
            <pc:sldMk cId="1022436191" sldId="256"/>
            <ac:spMk id="62" creationId="{62C53E61-B925-B2AC-EB3B-C916F62A0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0154" y="2107288"/>
            <a:ext cx="13941743" cy="4482830"/>
          </a:xfrm>
        </p:spPr>
        <p:txBody>
          <a:bodyPr anchor="b"/>
          <a:lstStyle>
            <a:lvl1pPr algn="ctr">
              <a:defRPr sz="1076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0256" y="6762993"/>
            <a:ext cx="12301538" cy="3108770"/>
          </a:xfrm>
        </p:spPr>
        <p:txBody>
          <a:bodyPr/>
          <a:lstStyle>
            <a:lvl1pPr marL="0" indent="0" algn="ctr">
              <a:buNone/>
              <a:defRPr sz="4305"/>
            </a:lvl1pPr>
            <a:lvl2pPr marL="820125" indent="0" algn="ctr">
              <a:buNone/>
              <a:defRPr sz="3588"/>
            </a:lvl2pPr>
            <a:lvl3pPr marL="1640251" indent="0" algn="ctr">
              <a:buNone/>
              <a:defRPr sz="3229"/>
            </a:lvl3pPr>
            <a:lvl4pPr marL="2460376" indent="0" algn="ctr">
              <a:buNone/>
              <a:defRPr sz="2870"/>
            </a:lvl4pPr>
            <a:lvl5pPr marL="3280501" indent="0" algn="ctr">
              <a:buNone/>
              <a:defRPr sz="2870"/>
            </a:lvl5pPr>
            <a:lvl6pPr marL="4100627" indent="0" algn="ctr">
              <a:buNone/>
              <a:defRPr sz="2870"/>
            </a:lvl6pPr>
            <a:lvl7pPr marL="4920752" indent="0" algn="ctr">
              <a:buNone/>
              <a:defRPr sz="2870"/>
            </a:lvl7pPr>
            <a:lvl8pPr marL="5740878" indent="0" algn="ctr">
              <a:buNone/>
              <a:defRPr sz="2870"/>
            </a:lvl8pPr>
            <a:lvl9pPr marL="6561003" indent="0" algn="ctr">
              <a:buNone/>
              <a:defRPr sz="287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92823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123927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37718" y="685539"/>
            <a:ext cx="3536692" cy="1091199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27642" y="685539"/>
            <a:ext cx="10405050" cy="1091199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38636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360336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099" y="3210115"/>
            <a:ext cx="14146768" cy="5356146"/>
          </a:xfrm>
        </p:spPr>
        <p:txBody>
          <a:bodyPr anchor="b"/>
          <a:lstStyle>
            <a:lvl1pPr>
              <a:defRPr sz="1076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099" y="8616932"/>
            <a:ext cx="14146768" cy="2816671"/>
          </a:xfrm>
        </p:spPr>
        <p:txBody>
          <a:bodyPr/>
          <a:lstStyle>
            <a:lvl1pPr marL="0" indent="0">
              <a:buNone/>
              <a:defRPr sz="4305">
                <a:solidFill>
                  <a:schemeClr val="tx1"/>
                </a:solidFill>
              </a:defRPr>
            </a:lvl1pPr>
            <a:lvl2pPr marL="820125" indent="0">
              <a:buNone/>
              <a:defRPr sz="3588">
                <a:solidFill>
                  <a:schemeClr val="tx1">
                    <a:tint val="75000"/>
                  </a:schemeClr>
                </a:solidFill>
              </a:defRPr>
            </a:lvl2pPr>
            <a:lvl3pPr marL="1640251" indent="0">
              <a:buNone/>
              <a:defRPr sz="3229">
                <a:solidFill>
                  <a:schemeClr val="tx1">
                    <a:tint val="75000"/>
                  </a:schemeClr>
                </a:solidFill>
              </a:defRPr>
            </a:lvl3pPr>
            <a:lvl4pPr marL="2460376" indent="0">
              <a:buNone/>
              <a:defRPr sz="2870">
                <a:solidFill>
                  <a:schemeClr val="tx1">
                    <a:tint val="75000"/>
                  </a:schemeClr>
                </a:solidFill>
              </a:defRPr>
            </a:lvl4pPr>
            <a:lvl5pPr marL="3280501" indent="0">
              <a:buNone/>
              <a:defRPr sz="2870">
                <a:solidFill>
                  <a:schemeClr val="tx1">
                    <a:tint val="75000"/>
                  </a:schemeClr>
                </a:solidFill>
              </a:defRPr>
            </a:lvl5pPr>
            <a:lvl6pPr marL="4100627" indent="0">
              <a:buNone/>
              <a:defRPr sz="2870">
                <a:solidFill>
                  <a:schemeClr val="tx1">
                    <a:tint val="75000"/>
                  </a:schemeClr>
                </a:solidFill>
              </a:defRPr>
            </a:lvl6pPr>
            <a:lvl7pPr marL="4920752" indent="0">
              <a:buNone/>
              <a:defRPr sz="2870">
                <a:solidFill>
                  <a:schemeClr val="tx1">
                    <a:tint val="75000"/>
                  </a:schemeClr>
                </a:solidFill>
              </a:defRPr>
            </a:lvl7pPr>
            <a:lvl8pPr marL="5740878" indent="0">
              <a:buNone/>
              <a:defRPr sz="2870">
                <a:solidFill>
                  <a:schemeClr val="tx1">
                    <a:tint val="75000"/>
                  </a:schemeClr>
                </a:solidFill>
              </a:defRPr>
            </a:lvl8pPr>
            <a:lvl9pPr marL="6561003" indent="0">
              <a:buNone/>
              <a:defRPr sz="28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792831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7641" y="3427696"/>
            <a:ext cx="6970871" cy="8169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03538" y="3427696"/>
            <a:ext cx="6970871" cy="8169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81423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777" y="685542"/>
            <a:ext cx="14146768" cy="248880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779" y="3156461"/>
            <a:ext cx="6938835" cy="1546933"/>
          </a:xfrm>
        </p:spPr>
        <p:txBody>
          <a:bodyPr anchor="b"/>
          <a:lstStyle>
            <a:lvl1pPr marL="0" indent="0">
              <a:buNone/>
              <a:defRPr sz="4305" b="1"/>
            </a:lvl1pPr>
            <a:lvl2pPr marL="820125" indent="0">
              <a:buNone/>
              <a:defRPr sz="3588" b="1"/>
            </a:lvl2pPr>
            <a:lvl3pPr marL="1640251" indent="0">
              <a:buNone/>
              <a:defRPr sz="3229" b="1"/>
            </a:lvl3pPr>
            <a:lvl4pPr marL="2460376" indent="0">
              <a:buNone/>
              <a:defRPr sz="2870" b="1"/>
            </a:lvl4pPr>
            <a:lvl5pPr marL="3280501" indent="0">
              <a:buNone/>
              <a:defRPr sz="2870" b="1"/>
            </a:lvl5pPr>
            <a:lvl6pPr marL="4100627" indent="0">
              <a:buNone/>
              <a:defRPr sz="2870" b="1"/>
            </a:lvl6pPr>
            <a:lvl7pPr marL="4920752" indent="0">
              <a:buNone/>
              <a:defRPr sz="2870" b="1"/>
            </a:lvl7pPr>
            <a:lvl8pPr marL="5740878" indent="0">
              <a:buNone/>
              <a:defRPr sz="2870" b="1"/>
            </a:lvl8pPr>
            <a:lvl9pPr marL="6561003" indent="0">
              <a:buNone/>
              <a:defRPr sz="287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779" y="4703394"/>
            <a:ext cx="6938835" cy="691798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03539" y="3156461"/>
            <a:ext cx="6973008" cy="1546933"/>
          </a:xfrm>
        </p:spPr>
        <p:txBody>
          <a:bodyPr anchor="b"/>
          <a:lstStyle>
            <a:lvl1pPr marL="0" indent="0">
              <a:buNone/>
              <a:defRPr sz="4305" b="1"/>
            </a:lvl1pPr>
            <a:lvl2pPr marL="820125" indent="0">
              <a:buNone/>
              <a:defRPr sz="3588" b="1"/>
            </a:lvl2pPr>
            <a:lvl3pPr marL="1640251" indent="0">
              <a:buNone/>
              <a:defRPr sz="3229" b="1"/>
            </a:lvl3pPr>
            <a:lvl4pPr marL="2460376" indent="0">
              <a:buNone/>
              <a:defRPr sz="2870" b="1"/>
            </a:lvl4pPr>
            <a:lvl5pPr marL="3280501" indent="0">
              <a:buNone/>
              <a:defRPr sz="2870" b="1"/>
            </a:lvl5pPr>
            <a:lvl6pPr marL="4100627" indent="0">
              <a:buNone/>
              <a:defRPr sz="2870" b="1"/>
            </a:lvl6pPr>
            <a:lvl7pPr marL="4920752" indent="0">
              <a:buNone/>
              <a:defRPr sz="2870" b="1"/>
            </a:lvl7pPr>
            <a:lvl8pPr marL="5740878" indent="0">
              <a:buNone/>
              <a:defRPr sz="2870" b="1"/>
            </a:lvl8pPr>
            <a:lvl9pPr marL="6561003" indent="0">
              <a:buNone/>
              <a:defRPr sz="287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03539" y="4703394"/>
            <a:ext cx="6973008" cy="691798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386310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314985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41275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777" y="858414"/>
            <a:ext cx="5290088" cy="3004450"/>
          </a:xfrm>
        </p:spPr>
        <p:txBody>
          <a:bodyPr anchor="b"/>
          <a:lstStyle>
            <a:lvl1pPr>
              <a:defRPr sz="574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73008" y="1853939"/>
            <a:ext cx="8303538" cy="9150457"/>
          </a:xfrm>
        </p:spPr>
        <p:txBody>
          <a:bodyPr/>
          <a:lstStyle>
            <a:lvl1pPr>
              <a:defRPr sz="5740"/>
            </a:lvl1pPr>
            <a:lvl2pPr>
              <a:defRPr sz="5023"/>
            </a:lvl2pPr>
            <a:lvl3pPr>
              <a:defRPr sz="4305"/>
            </a:lvl3pPr>
            <a:lvl4pPr>
              <a:defRPr sz="3588"/>
            </a:lvl4pPr>
            <a:lvl5pPr>
              <a:defRPr sz="3588"/>
            </a:lvl5pPr>
            <a:lvl6pPr>
              <a:defRPr sz="3588"/>
            </a:lvl6pPr>
            <a:lvl7pPr>
              <a:defRPr sz="3588"/>
            </a:lvl7pPr>
            <a:lvl8pPr>
              <a:defRPr sz="3588"/>
            </a:lvl8pPr>
            <a:lvl9pPr>
              <a:defRPr sz="358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9777" y="3862864"/>
            <a:ext cx="5290088" cy="7156433"/>
          </a:xfrm>
        </p:spPr>
        <p:txBody>
          <a:bodyPr/>
          <a:lstStyle>
            <a:lvl1pPr marL="0" indent="0">
              <a:buNone/>
              <a:defRPr sz="2870"/>
            </a:lvl1pPr>
            <a:lvl2pPr marL="820125" indent="0">
              <a:buNone/>
              <a:defRPr sz="2511"/>
            </a:lvl2pPr>
            <a:lvl3pPr marL="1640251" indent="0">
              <a:buNone/>
              <a:defRPr sz="2153"/>
            </a:lvl3pPr>
            <a:lvl4pPr marL="2460376" indent="0">
              <a:buNone/>
              <a:defRPr sz="1794"/>
            </a:lvl4pPr>
            <a:lvl5pPr marL="3280501" indent="0">
              <a:buNone/>
              <a:defRPr sz="1794"/>
            </a:lvl5pPr>
            <a:lvl6pPr marL="4100627" indent="0">
              <a:buNone/>
              <a:defRPr sz="1794"/>
            </a:lvl6pPr>
            <a:lvl7pPr marL="4920752" indent="0">
              <a:buNone/>
              <a:defRPr sz="1794"/>
            </a:lvl7pPr>
            <a:lvl8pPr marL="5740878" indent="0">
              <a:buNone/>
              <a:defRPr sz="1794"/>
            </a:lvl8pPr>
            <a:lvl9pPr marL="6561003" indent="0">
              <a:buNone/>
              <a:defRPr sz="179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48992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777" y="858414"/>
            <a:ext cx="5290088" cy="3004450"/>
          </a:xfrm>
        </p:spPr>
        <p:txBody>
          <a:bodyPr anchor="b"/>
          <a:lstStyle>
            <a:lvl1pPr>
              <a:defRPr sz="574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73008" y="1853939"/>
            <a:ext cx="8303538" cy="9150457"/>
          </a:xfrm>
        </p:spPr>
        <p:txBody>
          <a:bodyPr anchor="t"/>
          <a:lstStyle>
            <a:lvl1pPr marL="0" indent="0">
              <a:buNone/>
              <a:defRPr sz="5740"/>
            </a:lvl1pPr>
            <a:lvl2pPr marL="820125" indent="0">
              <a:buNone/>
              <a:defRPr sz="5023"/>
            </a:lvl2pPr>
            <a:lvl3pPr marL="1640251" indent="0">
              <a:buNone/>
              <a:defRPr sz="4305"/>
            </a:lvl3pPr>
            <a:lvl4pPr marL="2460376" indent="0">
              <a:buNone/>
              <a:defRPr sz="3588"/>
            </a:lvl4pPr>
            <a:lvl5pPr marL="3280501" indent="0">
              <a:buNone/>
              <a:defRPr sz="3588"/>
            </a:lvl5pPr>
            <a:lvl6pPr marL="4100627" indent="0">
              <a:buNone/>
              <a:defRPr sz="3588"/>
            </a:lvl6pPr>
            <a:lvl7pPr marL="4920752" indent="0">
              <a:buNone/>
              <a:defRPr sz="3588"/>
            </a:lvl7pPr>
            <a:lvl8pPr marL="5740878" indent="0">
              <a:buNone/>
              <a:defRPr sz="3588"/>
            </a:lvl8pPr>
            <a:lvl9pPr marL="6561003" indent="0">
              <a:buNone/>
              <a:defRPr sz="3588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9777" y="3862864"/>
            <a:ext cx="5290088" cy="7156433"/>
          </a:xfrm>
        </p:spPr>
        <p:txBody>
          <a:bodyPr/>
          <a:lstStyle>
            <a:lvl1pPr marL="0" indent="0">
              <a:buNone/>
              <a:defRPr sz="2870"/>
            </a:lvl1pPr>
            <a:lvl2pPr marL="820125" indent="0">
              <a:buNone/>
              <a:defRPr sz="2511"/>
            </a:lvl2pPr>
            <a:lvl3pPr marL="1640251" indent="0">
              <a:buNone/>
              <a:defRPr sz="2153"/>
            </a:lvl3pPr>
            <a:lvl4pPr marL="2460376" indent="0">
              <a:buNone/>
              <a:defRPr sz="1794"/>
            </a:lvl4pPr>
            <a:lvl5pPr marL="3280501" indent="0">
              <a:buNone/>
              <a:defRPr sz="1794"/>
            </a:lvl5pPr>
            <a:lvl6pPr marL="4100627" indent="0">
              <a:buNone/>
              <a:defRPr sz="1794"/>
            </a:lvl6pPr>
            <a:lvl7pPr marL="4920752" indent="0">
              <a:buNone/>
              <a:defRPr sz="1794"/>
            </a:lvl7pPr>
            <a:lvl8pPr marL="5740878" indent="0">
              <a:buNone/>
              <a:defRPr sz="1794"/>
            </a:lvl8pPr>
            <a:lvl9pPr marL="6561003" indent="0">
              <a:buNone/>
              <a:defRPr sz="179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1126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7641" y="685542"/>
            <a:ext cx="14146768" cy="2488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7641" y="3427696"/>
            <a:ext cx="14146768" cy="8169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7641" y="11934345"/>
            <a:ext cx="3690461" cy="685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E0154-96DE-7746-A777-F8E14E69DE62}" type="datetimeFigureOut">
              <a:rPr lang="en-LT" smtClean="0"/>
              <a:t>07/23/2026</a:t>
            </a:fld>
            <a:endParaRPr lang="en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33179" y="11934345"/>
            <a:ext cx="5535692" cy="685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3948" y="11934345"/>
            <a:ext cx="3690461" cy="685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F8B05-45C8-0946-8F88-4E6DFDD0A457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87371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640251" rtl="0" eaLnBrk="1" latinLnBrk="0" hangingPunct="1">
        <a:lnSpc>
          <a:spcPct val="90000"/>
        </a:lnSpc>
        <a:spcBef>
          <a:spcPct val="0"/>
        </a:spcBef>
        <a:buNone/>
        <a:defRPr sz="78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063" indent="-410063" algn="l" defTabSz="1640251" rtl="0" eaLnBrk="1" latinLnBrk="0" hangingPunct="1">
        <a:lnSpc>
          <a:spcPct val="90000"/>
        </a:lnSpc>
        <a:spcBef>
          <a:spcPts val="1794"/>
        </a:spcBef>
        <a:buFont typeface="Arial" panose="020B0604020202020204" pitchFamily="34" charset="0"/>
        <a:buChar char="•"/>
        <a:defRPr sz="5023" kern="1200">
          <a:solidFill>
            <a:schemeClr val="tx1"/>
          </a:solidFill>
          <a:latin typeface="+mn-lt"/>
          <a:ea typeface="+mn-ea"/>
          <a:cs typeface="+mn-cs"/>
        </a:defRPr>
      </a:lvl1pPr>
      <a:lvl2pPr marL="1230188" indent="-410063" algn="l" defTabSz="1640251" rtl="0" eaLnBrk="1" latinLnBrk="0" hangingPunct="1">
        <a:lnSpc>
          <a:spcPct val="90000"/>
        </a:lnSpc>
        <a:spcBef>
          <a:spcPts val="897"/>
        </a:spcBef>
        <a:buFont typeface="Arial" panose="020B0604020202020204" pitchFamily="34" charset="0"/>
        <a:buChar char="•"/>
        <a:defRPr sz="4305" kern="1200">
          <a:solidFill>
            <a:schemeClr val="tx1"/>
          </a:solidFill>
          <a:latin typeface="+mn-lt"/>
          <a:ea typeface="+mn-ea"/>
          <a:cs typeface="+mn-cs"/>
        </a:defRPr>
      </a:lvl2pPr>
      <a:lvl3pPr marL="2050313" indent="-410063" algn="l" defTabSz="1640251" rtl="0" eaLnBrk="1" latinLnBrk="0" hangingPunct="1">
        <a:lnSpc>
          <a:spcPct val="90000"/>
        </a:lnSpc>
        <a:spcBef>
          <a:spcPts val="897"/>
        </a:spcBef>
        <a:buFont typeface="Arial" panose="020B0604020202020204" pitchFamily="34" charset="0"/>
        <a:buChar char="•"/>
        <a:defRPr sz="3588" kern="1200">
          <a:solidFill>
            <a:schemeClr val="tx1"/>
          </a:solidFill>
          <a:latin typeface="+mn-lt"/>
          <a:ea typeface="+mn-ea"/>
          <a:cs typeface="+mn-cs"/>
        </a:defRPr>
      </a:lvl3pPr>
      <a:lvl4pPr marL="2870439" indent="-410063" algn="l" defTabSz="1640251" rtl="0" eaLnBrk="1" latinLnBrk="0" hangingPunct="1">
        <a:lnSpc>
          <a:spcPct val="90000"/>
        </a:lnSpc>
        <a:spcBef>
          <a:spcPts val="897"/>
        </a:spcBef>
        <a:buFont typeface="Arial" panose="020B0604020202020204" pitchFamily="34" charset="0"/>
        <a:buChar char="•"/>
        <a:defRPr sz="3229" kern="1200">
          <a:solidFill>
            <a:schemeClr val="tx1"/>
          </a:solidFill>
          <a:latin typeface="+mn-lt"/>
          <a:ea typeface="+mn-ea"/>
          <a:cs typeface="+mn-cs"/>
        </a:defRPr>
      </a:lvl4pPr>
      <a:lvl5pPr marL="3690564" indent="-410063" algn="l" defTabSz="1640251" rtl="0" eaLnBrk="1" latinLnBrk="0" hangingPunct="1">
        <a:lnSpc>
          <a:spcPct val="90000"/>
        </a:lnSpc>
        <a:spcBef>
          <a:spcPts val="897"/>
        </a:spcBef>
        <a:buFont typeface="Arial" panose="020B0604020202020204" pitchFamily="34" charset="0"/>
        <a:buChar char="•"/>
        <a:defRPr sz="3229" kern="1200">
          <a:solidFill>
            <a:schemeClr val="tx1"/>
          </a:solidFill>
          <a:latin typeface="+mn-lt"/>
          <a:ea typeface="+mn-ea"/>
          <a:cs typeface="+mn-cs"/>
        </a:defRPr>
      </a:lvl5pPr>
      <a:lvl6pPr marL="4510689" indent="-410063" algn="l" defTabSz="1640251" rtl="0" eaLnBrk="1" latinLnBrk="0" hangingPunct="1">
        <a:lnSpc>
          <a:spcPct val="90000"/>
        </a:lnSpc>
        <a:spcBef>
          <a:spcPts val="897"/>
        </a:spcBef>
        <a:buFont typeface="Arial" panose="020B0604020202020204" pitchFamily="34" charset="0"/>
        <a:buChar char="•"/>
        <a:defRPr sz="3229" kern="1200">
          <a:solidFill>
            <a:schemeClr val="tx1"/>
          </a:solidFill>
          <a:latin typeface="+mn-lt"/>
          <a:ea typeface="+mn-ea"/>
          <a:cs typeface="+mn-cs"/>
        </a:defRPr>
      </a:lvl6pPr>
      <a:lvl7pPr marL="5330815" indent="-410063" algn="l" defTabSz="1640251" rtl="0" eaLnBrk="1" latinLnBrk="0" hangingPunct="1">
        <a:lnSpc>
          <a:spcPct val="90000"/>
        </a:lnSpc>
        <a:spcBef>
          <a:spcPts val="897"/>
        </a:spcBef>
        <a:buFont typeface="Arial" panose="020B0604020202020204" pitchFamily="34" charset="0"/>
        <a:buChar char="•"/>
        <a:defRPr sz="3229" kern="1200">
          <a:solidFill>
            <a:schemeClr val="tx1"/>
          </a:solidFill>
          <a:latin typeface="+mn-lt"/>
          <a:ea typeface="+mn-ea"/>
          <a:cs typeface="+mn-cs"/>
        </a:defRPr>
      </a:lvl7pPr>
      <a:lvl8pPr marL="6150940" indent="-410063" algn="l" defTabSz="1640251" rtl="0" eaLnBrk="1" latinLnBrk="0" hangingPunct="1">
        <a:lnSpc>
          <a:spcPct val="90000"/>
        </a:lnSpc>
        <a:spcBef>
          <a:spcPts val="897"/>
        </a:spcBef>
        <a:buFont typeface="Arial" panose="020B0604020202020204" pitchFamily="34" charset="0"/>
        <a:buChar char="•"/>
        <a:defRPr sz="3229" kern="1200">
          <a:solidFill>
            <a:schemeClr val="tx1"/>
          </a:solidFill>
          <a:latin typeface="+mn-lt"/>
          <a:ea typeface="+mn-ea"/>
          <a:cs typeface="+mn-cs"/>
        </a:defRPr>
      </a:lvl8pPr>
      <a:lvl9pPr marL="6971066" indent="-410063" algn="l" defTabSz="1640251" rtl="0" eaLnBrk="1" latinLnBrk="0" hangingPunct="1">
        <a:lnSpc>
          <a:spcPct val="90000"/>
        </a:lnSpc>
        <a:spcBef>
          <a:spcPts val="897"/>
        </a:spcBef>
        <a:buFont typeface="Arial" panose="020B0604020202020204" pitchFamily="34" charset="0"/>
        <a:buChar char="•"/>
        <a:defRPr sz="32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1pPr>
      <a:lvl2pPr marL="820125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2pPr>
      <a:lvl3pPr marL="1640251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3pPr>
      <a:lvl4pPr marL="2460376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4pPr>
      <a:lvl5pPr marL="3280501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5pPr>
      <a:lvl6pPr marL="4100627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6pPr>
      <a:lvl7pPr marL="4920752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7pPr>
      <a:lvl8pPr marL="5740878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8pPr>
      <a:lvl9pPr marL="6561003" algn="l" defTabSz="1640251" rtl="0" eaLnBrk="1" latinLnBrk="0" hangingPunct="1">
        <a:defRPr sz="32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303">
            <a:extLst>
              <a:ext uri="{FF2B5EF4-FFF2-40B4-BE49-F238E27FC236}">
                <a16:creationId xmlns:a16="http://schemas.microsoft.com/office/drawing/2014/main" id="{B4E8D4E5-71CD-3654-C464-F62C7081B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625" y="2063274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>
                <a:solidFill>
                  <a:prstClr val="black"/>
                </a:solidFill>
                <a:cs typeface="Arial" charset="0"/>
              </a:rPr>
              <a:t>14. Grįžtamojo ryšio valdymas (Direktorius) </a:t>
            </a:r>
          </a:p>
        </p:txBody>
      </p:sp>
      <p:sp>
        <p:nvSpPr>
          <p:cNvPr id="30" name="Rectangle 2303">
            <a:extLst>
              <a:ext uri="{FF2B5EF4-FFF2-40B4-BE49-F238E27FC236}">
                <a16:creationId xmlns:a16="http://schemas.microsoft.com/office/drawing/2014/main" id="{38C5691A-C549-E139-1D14-DFD1735FD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9470" y="2071236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18. Veiklos tobulinimo pasiūlymų teikimas ir jų įgyvendinimas (Direktoriaus pavaduotojas)</a:t>
            </a:r>
          </a:p>
        </p:txBody>
      </p:sp>
      <p:sp>
        <p:nvSpPr>
          <p:cNvPr id="31" name="Rectangle 2282">
            <a:extLst>
              <a:ext uri="{FF2B5EF4-FFF2-40B4-BE49-F238E27FC236}">
                <a16:creationId xmlns:a16="http://schemas.microsoft.com/office/drawing/2014/main" id="{D45ED405-CAA6-C0E7-4D83-49DA5D194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7649" y="2874393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>
                <a:solidFill>
                  <a:prstClr val="black"/>
                </a:solidFill>
                <a:cs typeface="Arial" charset="0"/>
              </a:rPr>
              <a:t>13. Biudžeto išlaidų kontrolė ir vykdymo valdymas </a:t>
            </a:r>
          </a:p>
          <a:p>
            <a:pPr algn="ctr" defTabSz="326578"/>
            <a:r>
              <a:rPr lang="lt-LT" sz="1200">
                <a:solidFill>
                  <a:prstClr val="black"/>
                </a:solidFill>
                <a:cs typeface="Arial" charset="0"/>
              </a:rPr>
              <a:t>(Finansų skyrius vedėjas)</a:t>
            </a:r>
          </a:p>
        </p:txBody>
      </p:sp>
      <p:sp>
        <p:nvSpPr>
          <p:cNvPr id="32" name="Rectangle 2282">
            <a:extLst>
              <a:ext uri="{FF2B5EF4-FFF2-40B4-BE49-F238E27FC236}">
                <a16:creationId xmlns:a16="http://schemas.microsoft.com/office/drawing/2014/main" id="{A718A3F5-180E-AFB7-22CC-399CE57AF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045" y="2773842"/>
            <a:ext cx="2245623" cy="829004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8. Metinis veiklos planavimas, monitoringas ir ataskaitos rengimas (Strategas-programų koordinatorius)</a:t>
            </a:r>
          </a:p>
        </p:txBody>
      </p:sp>
      <p:sp>
        <p:nvSpPr>
          <p:cNvPr id="33" name="Rectangle 2282">
            <a:extLst>
              <a:ext uri="{FF2B5EF4-FFF2-40B4-BE49-F238E27FC236}">
                <a16:creationId xmlns:a16="http://schemas.microsoft.com/office/drawing/2014/main" id="{55CEFA1D-47A4-91AF-F866-C192CD64C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210" y="2877052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9. Rizikų valdymas </a:t>
            </a:r>
          </a:p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(Atsakingas už rizikų valdymą darbuotojas)</a:t>
            </a:r>
          </a:p>
        </p:txBody>
      </p:sp>
      <p:sp>
        <p:nvSpPr>
          <p:cNvPr id="35" name="Rectangle 2282">
            <a:extLst>
              <a:ext uri="{FF2B5EF4-FFF2-40B4-BE49-F238E27FC236}">
                <a16:creationId xmlns:a16="http://schemas.microsoft.com/office/drawing/2014/main" id="{F3815EA6-E9CF-4E3B-4BA9-E27E65FBD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9863" y="2064500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11. Organizacijos sėkmės monitoringas ir valdymo sistemos analizė</a:t>
            </a:r>
          </a:p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(Direktorius)</a:t>
            </a:r>
          </a:p>
        </p:txBody>
      </p:sp>
      <p:sp>
        <p:nvSpPr>
          <p:cNvPr id="36" name="Rectangle 2303">
            <a:extLst>
              <a:ext uri="{FF2B5EF4-FFF2-40B4-BE49-F238E27FC236}">
                <a16:creationId xmlns:a16="http://schemas.microsoft.com/office/drawing/2014/main" id="{F66B8DCC-5C6A-6A41-D408-57AD520A6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1557" y="2061917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16. Neatitikčių valdymas</a:t>
            </a:r>
          </a:p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(Direktoriaus pavaduotojas)</a:t>
            </a:r>
          </a:p>
        </p:txBody>
      </p:sp>
      <p:sp>
        <p:nvSpPr>
          <p:cNvPr id="37" name="Rectangle 2303">
            <a:extLst>
              <a:ext uri="{FF2B5EF4-FFF2-40B4-BE49-F238E27FC236}">
                <a16:creationId xmlns:a16="http://schemas.microsoft.com/office/drawing/2014/main" id="{46660728-A0AE-632A-F456-947A104F9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1557" y="2884519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 noProof="0">
                <a:solidFill>
                  <a:prstClr val="black"/>
                </a:solidFill>
                <a:cs typeface="Arial" charset="0"/>
              </a:rPr>
              <a:t>17. Teisinio reglamentavimo kūrimas </a:t>
            </a:r>
          </a:p>
          <a:p>
            <a:pPr algn="ctr" defTabSz="326578"/>
            <a:r>
              <a:rPr lang="lt-LT" sz="1200" noProof="0">
                <a:solidFill>
                  <a:prstClr val="black"/>
                </a:solidFill>
                <a:cs typeface="Arial" charset="0"/>
              </a:rPr>
              <a:t>(</a:t>
            </a:r>
            <a:r>
              <a:rPr lang="lt-LT" sz="1200" noProof="0">
                <a:solidFill>
                  <a:prstClr val="black"/>
                </a:solidFill>
                <a:cs typeface="Arial"/>
              </a:rPr>
              <a:t>Administravimo skyriaus vedėjas</a:t>
            </a:r>
            <a:r>
              <a:rPr lang="en-US" sz="1200">
                <a:solidFill>
                  <a:prstClr val="black"/>
                </a:solidFill>
                <a:cs typeface="Arial"/>
              </a:rPr>
              <a:t>)</a:t>
            </a:r>
            <a:endParaRPr lang="lt-LT" sz="12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8" name="Rectangle 2303">
            <a:extLst>
              <a:ext uri="{FF2B5EF4-FFF2-40B4-BE49-F238E27FC236}">
                <a16:creationId xmlns:a16="http://schemas.microsoft.com/office/drawing/2014/main" id="{ED5D316A-FB76-D5BA-2350-B57514E50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9863" y="2880063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 noProof="0">
                <a:solidFill>
                  <a:prstClr val="black"/>
                </a:solidFill>
                <a:cs typeface="Arial" charset="0"/>
              </a:rPr>
              <a:t>12. Teisės aktų reikalavimų stebėsena ir įgyvendinimo užtikrinimas </a:t>
            </a:r>
          </a:p>
          <a:p>
            <a:pPr algn="ctr" defTabSz="326578"/>
            <a:r>
              <a:rPr lang="lt-LT" sz="1200" noProof="0">
                <a:solidFill>
                  <a:prstClr val="black"/>
                </a:solidFill>
                <a:cs typeface="Arial" charset="0"/>
              </a:rPr>
              <a:t>(</a:t>
            </a:r>
            <a:r>
              <a:rPr lang="lt-LT" sz="1200" noProof="0">
                <a:solidFill>
                  <a:prstClr val="black"/>
                </a:solidFill>
                <a:cs typeface="Arial"/>
              </a:rPr>
              <a:t>Administravimo skyriaus vedėjas</a:t>
            </a:r>
            <a:r>
              <a:rPr lang="en-US" sz="1200">
                <a:solidFill>
                  <a:prstClr val="black"/>
                </a:solidFill>
                <a:cs typeface="Arial"/>
              </a:rPr>
              <a:t>)</a:t>
            </a:r>
            <a:endParaRPr lang="lt-LT" sz="12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9" name="Rectangle 2292">
            <a:extLst>
              <a:ext uri="{FF2B5EF4-FFF2-40B4-BE49-F238E27FC236}">
                <a16:creationId xmlns:a16="http://schemas.microsoft.com/office/drawing/2014/main" id="{98E644A7-E9D8-2895-C5C1-1CF5FCD40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1402" y="10344130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/>
            <a:r>
              <a:rPr lang="en-US" sz="1200">
                <a:solidFill>
                  <a:prstClr val="black"/>
                </a:solidFill>
                <a:cs typeface="Arial"/>
              </a:rPr>
              <a:t>32. </a:t>
            </a:r>
            <a:r>
              <a:rPr lang="lt-LT" sz="1200" noProof="0">
                <a:solidFill>
                  <a:prstClr val="black"/>
                </a:solidFill>
                <a:cs typeface="Arial"/>
              </a:rPr>
              <a:t>Kvalifikacinių reikalavimų nustatymas ir pasiekimas (Direktorius)</a:t>
            </a:r>
            <a:endParaRPr lang="en-US" sz="1200">
              <a:solidFill>
                <a:prstClr val="black"/>
              </a:solidFill>
              <a:cs typeface="Arial"/>
            </a:endParaRPr>
          </a:p>
        </p:txBody>
      </p:sp>
      <p:sp>
        <p:nvSpPr>
          <p:cNvPr id="40" name="Rectangle 2292">
            <a:extLst>
              <a:ext uri="{FF2B5EF4-FFF2-40B4-BE49-F238E27FC236}">
                <a16:creationId xmlns:a16="http://schemas.microsoft.com/office/drawing/2014/main" id="{5BFBE127-176B-5FE8-F01F-67E808ED9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4826" y="11129697"/>
            <a:ext cx="2196176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200">
                <a:solidFill>
                  <a:prstClr val="black"/>
                </a:solidFill>
                <a:cs typeface="Arial"/>
              </a:rPr>
              <a:t>33. </a:t>
            </a:r>
            <a:r>
              <a:rPr lang="lt-LT" sz="1200" noProof="0">
                <a:solidFill>
                  <a:prstClr val="black"/>
                </a:solidFill>
                <a:cs typeface="Arial"/>
              </a:rPr>
              <a:t>Personalo paieška, atranka, priėmimas, įdarbinimas, atleidimas (Administratorius – personalo specialistas) </a:t>
            </a:r>
            <a:endParaRPr lang="en-US" sz="1200">
              <a:solidFill>
                <a:prstClr val="black"/>
              </a:solidFill>
              <a:cs typeface="Arial"/>
            </a:endParaRPr>
          </a:p>
        </p:txBody>
      </p:sp>
      <p:sp>
        <p:nvSpPr>
          <p:cNvPr id="41" name="Rectangle 2292">
            <a:extLst>
              <a:ext uri="{FF2B5EF4-FFF2-40B4-BE49-F238E27FC236}">
                <a16:creationId xmlns:a16="http://schemas.microsoft.com/office/drawing/2014/main" id="{06423DAB-F4EC-AF42-FD15-84475C003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1410" y="11902811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lt-LT" sz="1200">
                <a:solidFill>
                  <a:prstClr val="black"/>
                </a:solidFill>
                <a:cs typeface="Arial"/>
              </a:rPr>
              <a:t>34. Personalo vertinimas</a:t>
            </a:r>
          </a:p>
          <a:p>
            <a:pPr algn="ctr" defTabSz="457131">
              <a:defRPr/>
            </a:pPr>
            <a:r>
              <a:rPr lang="lt-LT" sz="1200">
                <a:solidFill>
                  <a:prstClr val="black"/>
                </a:solidFill>
                <a:cs typeface="Arial"/>
              </a:rPr>
              <a:t> (Administravimo skyriaus vedėjas) </a:t>
            </a:r>
            <a:endParaRPr lang="en-US" sz="1200">
              <a:solidFill>
                <a:prstClr val="black"/>
              </a:solidFill>
              <a:cs typeface="Arial"/>
            </a:endParaRPr>
          </a:p>
        </p:txBody>
      </p:sp>
      <p:sp>
        <p:nvSpPr>
          <p:cNvPr id="43" name="Rectangle 2292">
            <a:extLst>
              <a:ext uri="{FF2B5EF4-FFF2-40B4-BE49-F238E27FC236}">
                <a16:creationId xmlns:a16="http://schemas.microsoft.com/office/drawing/2014/main" id="{5326CCF5-13EC-C535-179B-6AA2FE98E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378" y="8714024"/>
            <a:ext cx="2260824" cy="8508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200">
                <a:solidFill>
                  <a:prstClr val="black"/>
                </a:solidFill>
                <a:cs typeface="Arial"/>
              </a:rPr>
              <a:t>28</a:t>
            </a:r>
            <a:r>
              <a:rPr lang="lt-LT" sz="1200" noProof="0">
                <a:solidFill>
                  <a:prstClr val="black"/>
                </a:solidFill>
                <a:cs typeface="Arial"/>
              </a:rPr>
              <a:t>. Viešųjų pirkimų organizavimas (Statybos sutarčių  administravimo skyriaus vedėjas)</a:t>
            </a:r>
            <a:endParaRPr lang="en-US" sz="1200">
              <a:solidFill>
                <a:prstClr val="black"/>
              </a:solidFill>
              <a:cs typeface="Arial"/>
            </a:endParaRPr>
          </a:p>
        </p:txBody>
      </p:sp>
      <p:sp>
        <p:nvSpPr>
          <p:cNvPr id="45" name="Rectangle 2292">
            <a:extLst>
              <a:ext uri="{FF2B5EF4-FFF2-40B4-BE49-F238E27FC236}">
                <a16:creationId xmlns:a16="http://schemas.microsoft.com/office/drawing/2014/main" id="{30DC988B-5B3D-4ADC-7E80-73B03D841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3880" y="8890387"/>
            <a:ext cx="2199600" cy="8425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26. Finansų valdymas ir finansų kontrolė</a:t>
            </a:r>
          </a:p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 (Finansų skyriaus vedėja</a:t>
            </a:r>
            <a:r>
              <a:rPr lang="en-US" sz="1200">
                <a:solidFill>
                  <a:prstClr val="black"/>
                </a:solidFill>
                <a:cs typeface="Arial"/>
              </a:rPr>
              <a:t>)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70FD567-075A-DC21-5099-9F9400820FB5}"/>
              </a:ext>
            </a:extLst>
          </p:cNvPr>
          <p:cNvSpPr/>
          <p:nvPr/>
        </p:nvSpPr>
        <p:spPr>
          <a:xfrm>
            <a:off x="640110" y="3744798"/>
            <a:ext cx="15180135" cy="4708214"/>
          </a:xfrm>
          <a:prstGeom prst="rect">
            <a:avLst/>
          </a:prstGeom>
          <a:noFill/>
          <a:ln w="3175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50" name="Rectangle 2292">
            <a:extLst>
              <a:ext uri="{FF2B5EF4-FFF2-40B4-BE49-F238E27FC236}">
                <a16:creationId xmlns:a16="http://schemas.microsoft.com/office/drawing/2014/main" id="{3DA721C2-3000-BB74-2BDC-39A938644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064" y="8880044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20. Konfidencialios informacijos saugumo užtikrinimas</a:t>
            </a:r>
          </a:p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 (Administravimo skyriaus vedėjas</a:t>
            </a:r>
            <a:r>
              <a:rPr lang="en-US" sz="1200">
                <a:solidFill>
                  <a:prstClr val="black"/>
                </a:solidFill>
                <a:cs typeface="Arial"/>
              </a:rPr>
              <a:t>)</a:t>
            </a:r>
          </a:p>
        </p:txBody>
      </p:sp>
      <p:sp>
        <p:nvSpPr>
          <p:cNvPr id="54" name="Rectangle 2292">
            <a:extLst>
              <a:ext uri="{FF2B5EF4-FFF2-40B4-BE49-F238E27FC236}">
                <a16:creationId xmlns:a16="http://schemas.microsoft.com/office/drawing/2014/main" id="{A53F868E-AE9C-9585-B02D-3AAF9B758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064" y="9734080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21. Asmens duomenų saugumo užtikrinimas</a:t>
            </a:r>
          </a:p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 (Atsakingas už duomenų apsaugą darbuotojas)</a:t>
            </a:r>
          </a:p>
        </p:txBody>
      </p:sp>
      <p:sp>
        <p:nvSpPr>
          <p:cNvPr id="58" name="Rectangle 2292">
            <a:extLst>
              <a:ext uri="{FF2B5EF4-FFF2-40B4-BE49-F238E27FC236}">
                <a16:creationId xmlns:a16="http://schemas.microsoft.com/office/drawing/2014/main" id="{3293F838-F6BC-1867-AA4D-8391DE43E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0889" y="9650330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200">
                <a:solidFill>
                  <a:prstClr val="black"/>
                </a:solidFill>
                <a:cs typeface="Arial"/>
              </a:rPr>
              <a:t>36. </a:t>
            </a:r>
            <a:r>
              <a:rPr lang="lt-LT" sz="1200" noProof="0">
                <a:solidFill>
                  <a:prstClr val="black"/>
                </a:solidFill>
                <a:cs typeface="Arial"/>
              </a:rPr>
              <a:t>Transporto priemonių eksploatavimas ir priežiūra (Ūkvedys</a:t>
            </a:r>
            <a:r>
              <a:rPr lang="en-US" sz="1200">
                <a:solidFill>
                  <a:prstClr val="black"/>
                </a:solidFill>
                <a:cs typeface="Arial"/>
              </a:rPr>
              <a:t>)</a:t>
            </a:r>
          </a:p>
        </p:txBody>
      </p:sp>
      <p:sp>
        <p:nvSpPr>
          <p:cNvPr id="59" name="Rectangle 2292">
            <a:extLst>
              <a:ext uri="{FF2B5EF4-FFF2-40B4-BE49-F238E27FC236}">
                <a16:creationId xmlns:a16="http://schemas.microsoft.com/office/drawing/2014/main" id="{B6384391-967C-77E3-B491-5962BFBA8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295" y="10592715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25. Kompiuterių ir kitų IT darbo priemonių priežiūra</a:t>
            </a:r>
          </a:p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 (IDuomenų analitikas)</a:t>
            </a:r>
          </a:p>
        </p:txBody>
      </p:sp>
      <p:sp>
        <p:nvSpPr>
          <p:cNvPr id="60" name="Rectangle 2292">
            <a:extLst>
              <a:ext uri="{FF2B5EF4-FFF2-40B4-BE49-F238E27FC236}">
                <a16:creationId xmlns:a16="http://schemas.microsoft.com/office/drawing/2014/main" id="{46EDC168-6853-CE27-6E4F-5CA2E8E6E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022" y="9732908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200">
                <a:solidFill>
                  <a:prstClr val="black"/>
                </a:solidFill>
                <a:cs typeface="Arial"/>
              </a:rPr>
              <a:t>24</a:t>
            </a:r>
            <a:r>
              <a:rPr lang="lt-LT" sz="1200" noProof="0">
                <a:solidFill>
                  <a:prstClr val="black"/>
                </a:solidFill>
                <a:cs typeface="Arial"/>
              </a:rPr>
              <a:t>. Internetinės svetainės priežiūra</a:t>
            </a:r>
          </a:p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 (IDuomenų analitikas)</a:t>
            </a:r>
          </a:p>
        </p:txBody>
      </p:sp>
      <p:sp>
        <p:nvSpPr>
          <p:cNvPr id="61" name="Rectangle 2282">
            <a:extLst>
              <a:ext uri="{FF2B5EF4-FFF2-40B4-BE49-F238E27FC236}">
                <a16:creationId xmlns:a16="http://schemas.microsoft.com/office/drawing/2014/main" id="{B85B7069-D231-862B-EFB1-C9EEF5DDE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9470" y="2882846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>
                <a:solidFill>
                  <a:prstClr val="black"/>
                </a:solidFill>
                <a:cs typeface="Arial" charset="0"/>
              </a:rPr>
              <a:t>19. Informacijos valdymas vieno langelio principu (DBSIS) </a:t>
            </a:r>
          </a:p>
          <a:p>
            <a:pPr algn="ctr" defTabSz="326578"/>
            <a:r>
              <a:rPr lang="lt-LT" sz="1200">
                <a:solidFill>
                  <a:prstClr val="black"/>
                </a:solidFill>
                <a:cs typeface="Arial" charset="0"/>
              </a:rPr>
              <a:t>(Dokumentų valdymo specialistas)</a:t>
            </a:r>
          </a:p>
        </p:txBody>
      </p:sp>
      <p:sp>
        <p:nvSpPr>
          <p:cNvPr id="62" name="Rectangle 2292">
            <a:extLst>
              <a:ext uri="{FF2B5EF4-FFF2-40B4-BE49-F238E27FC236}">
                <a16:creationId xmlns:a16="http://schemas.microsoft.com/office/drawing/2014/main" id="{62C53E61-B925-B2AC-EB3B-C916F62A0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064" y="10602921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22. Vieša komunikacija apie institucijos veiklą</a:t>
            </a:r>
          </a:p>
          <a:p>
            <a:pPr algn="ctr" defTabSz="457131">
              <a:defRPr/>
            </a:pPr>
            <a:r>
              <a:rPr lang="lt-LT" sz="1200" noProof="0">
                <a:solidFill>
                  <a:prstClr val="black"/>
                </a:solidFill>
                <a:cs typeface="Arial"/>
              </a:rPr>
              <a:t> (Komunikacijos specialistas</a:t>
            </a:r>
            <a:r>
              <a:rPr lang="en-US" sz="1200">
                <a:solidFill>
                  <a:prstClr val="black"/>
                </a:solidFill>
                <a:cs typeface="Arial"/>
              </a:rPr>
              <a:t>)</a:t>
            </a:r>
          </a:p>
        </p:txBody>
      </p:sp>
      <p:sp>
        <p:nvSpPr>
          <p:cNvPr id="2" name="Rectangle 2292">
            <a:extLst>
              <a:ext uri="{FF2B5EF4-FFF2-40B4-BE49-F238E27FC236}">
                <a16:creationId xmlns:a16="http://schemas.microsoft.com/office/drawing/2014/main" id="{0C04C323-1130-49C7-2DE7-84ADE7A1B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564" y="8890387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lt-LT" sz="1200">
                <a:solidFill>
                  <a:prstClr val="black"/>
                </a:solidFill>
                <a:cs typeface="Arial"/>
              </a:rPr>
              <a:t>23. Kibernetinio saugumo organizavimas </a:t>
            </a:r>
          </a:p>
          <a:p>
            <a:pPr algn="ctr" defTabSz="457131">
              <a:defRPr/>
            </a:pPr>
            <a:r>
              <a:rPr kumimoji="0" lang="lt-L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 (IDuomenų analitikas</a:t>
            </a:r>
            <a:r>
              <a:rPr lang="lt-LT" sz="1200">
                <a:solidFill>
                  <a:prstClr val="black"/>
                </a:solidFill>
                <a:cs typeface="Arial"/>
              </a:rPr>
              <a:t>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2707C2-2205-92EC-7EAA-3F95AF3449AE}"/>
              </a:ext>
            </a:extLst>
          </p:cNvPr>
          <p:cNvSpPr/>
          <p:nvPr/>
        </p:nvSpPr>
        <p:spPr>
          <a:xfrm>
            <a:off x="8201027" y="4235186"/>
            <a:ext cx="4599787" cy="54000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>
                <a:solidFill>
                  <a:srgbClr val="000000"/>
                </a:solidFill>
              </a:rPr>
              <a:t>2. Nekilnojamų kultūros vertybių tvarkybos darbų organizavimas, (Projektų valdymo grupės vadovas)</a:t>
            </a:r>
            <a:endParaRPr lang="en-LT" sz="1200" b="1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B5FBBF-2914-01EB-F1FD-580EFD87B9B1}"/>
              </a:ext>
            </a:extLst>
          </p:cNvPr>
          <p:cNvSpPr txBox="1"/>
          <p:nvPr/>
        </p:nvSpPr>
        <p:spPr>
          <a:xfrm rot="16200000">
            <a:off x="-119879" y="2835604"/>
            <a:ext cx="1194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T" sz="1000"/>
              <a:t>Valdantieji procesai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C2F8786-64C1-5025-3F14-470ED3CCFD6C}"/>
              </a:ext>
            </a:extLst>
          </p:cNvPr>
          <p:cNvSpPr txBox="1"/>
          <p:nvPr/>
        </p:nvSpPr>
        <p:spPr>
          <a:xfrm rot="16200000">
            <a:off x="-151938" y="6101315"/>
            <a:ext cx="12586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T" sz="1000"/>
              <a:t>Pagrindiniai procesai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342ED64-BDE2-9F27-4907-F1A72EC3B641}"/>
              </a:ext>
            </a:extLst>
          </p:cNvPr>
          <p:cNvSpPr txBox="1"/>
          <p:nvPr/>
        </p:nvSpPr>
        <p:spPr>
          <a:xfrm rot="16200000">
            <a:off x="-158350" y="9687894"/>
            <a:ext cx="12715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T" sz="1000"/>
              <a:t>Palaikantieji procesai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A381A77-AEF8-DEF9-367A-ECEE75AB90A4}"/>
              </a:ext>
            </a:extLst>
          </p:cNvPr>
          <p:cNvSpPr/>
          <p:nvPr/>
        </p:nvSpPr>
        <p:spPr>
          <a:xfrm>
            <a:off x="627583" y="880762"/>
            <a:ext cx="4794480" cy="2746446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1"/>
          <a:lstStyle/>
          <a:p>
            <a:pPr algn="ctr"/>
            <a:r>
              <a:rPr lang="en-LT" sz="1400">
                <a:solidFill>
                  <a:schemeClr val="bg2">
                    <a:lumMod val="90000"/>
                  </a:schemeClr>
                </a:solidFill>
              </a:rPr>
              <a:t>PLANUOK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06215C7-79C8-B57C-7924-152129566586}"/>
              </a:ext>
            </a:extLst>
          </p:cNvPr>
          <p:cNvSpPr/>
          <p:nvPr/>
        </p:nvSpPr>
        <p:spPr>
          <a:xfrm>
            <a:off x="627585" y="3699655"/>
            <a:ext cx="15252931" cy="8903162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 anchorCtr="1"/>
          <a:lstStyle/>
          <a:p>
            <a:pPr algn="ctr"/>
            <a:r>
              <a:rPr lang="en-LT" sz="1400">
                <a:solidFill>
                  <a:schemeClr val="bg2">
                    <a:lumMod val="90000"/>
                  </a:schemeClr>
                </a:solidFill>
              </a:rPr>
              <a:t>VEIK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A087742-A158-9807-57D4-9746B0C2028A}"/>
              </a:ext>
            </a:extLst>
          </p:cNvPr>
          <p:cNvSpPr/>
          <p:nvPr/>
        </p:nvSpPr>
        <p:spPr>
          <a:xfrm>
            <a:off x="5749916" y="880762"/>
            <a:ext cx="4794480" cy="2746446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1"/>
          <a:lstStyle/>
          <a:p>
            <a:r>
              <a:rPr lang="en-LT" sz="1400">
                <a:solidFill>
                  <a:schemeClr val="bg2">
                    <a:lumMod val="90000"/>
                  </a:schemeClr>
                </a:solidFill>
              </a:rPr>
              <a:t>ĮVERTINK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64A90A7-46BA-8814-CDE5-8CD1E35B2DCC}"/>
              </a:ext>
            </a:extLst>
          </p:cNvPr>
          <p:cNvSpPr/>
          <p:nvPr/>
        </p:nvSpPr>
        <p:spPr>
          <a:xfrm>
            <a:off x="10933030" y="880764"/>
            <a:ext cx="4947485" cy="2746445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1"/>
          <a:lstStyle/>
          <a:p>
            <a:pPr algn="ctr"/>
            <a:r>
              <a:rPr lang="en-LT" sz="1400">
                <a:solidFill>
                  <a:schemeClr val="bg2">
                    <a:lumMod val="90000"/>
                  </a:schemeClr>
                </a:solidFill>
              </a:rPr>
              <a:t>KEISK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A8980A0-57DE-2F30-EE99-F9A1FC6AFF93}"/>
              </a:ext>
            </a:extLst>
          </p:cNvPr>
          <p:cNvSpPr txBox="1"/>
          <p:nvPr/>
        </p:nvSpPr>
        <p:spPr>
          <a:xfrm>
            <a:off x="6266681" y="110362"/>
            <a:ext cx="3868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t-LT"/>
              <a:t>KULTŪROS INFRASTRUKTŪROS CENTRO</a:t>
            </a:r>
          </a:p>
          <a:p>
            <a:pPr algn="ctr"/>
            <a:r>
              <a:rPr lang="lt-LT"/>
              <a:t>PROCESŲ MAKRO SCHEMA</a:t>
            </a:r>
            <a:endParaRPr lang="en-L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5F48F0-A742-8F07-3CDF-17634B9D1B9C}"/>
              </a:ext>
            </a:extLst>
          </p:cNvPr>
          <p:cNvSpPr/>
          <p:nvPr/>
        </p:nvSpPr>
        <p:spPr>
          <a:xfrm>
            <a:off x="3482078" y="6763414"/>
            <a:ext cx="4599787" cy="54000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>
                <a:solidFill>
                  <a:schemeClr val="tx1"/>
                </a:solidFill>
              </a:rPr>
              <a:t>5. Kultūros paveldo objektų prevencinė stebėsena ir priežiūra</a:t>
            </a:r>
          </a:p>
          <a:p>
            <a:pPr algn="ctr"/>
            <a:r>
              <a:rPr lang="lt-LT" sz="1200" b="1">
                <a:solidFill>
                  <a:schemeClr val="tx1"/>
                </a:solidFill>
              </a:rPr>
              <a:t> </a:t>
            </a:r>
            <a:r>
              <a:rPr lang="lt-LT" sz="1200" b="1" noProof="0">
                <a:solidFill>
                  <a:schemeClr val="tx1"/>
                </a:solidFill>
              </a:rPr>
              <a:t>(Prevencinės priežiūros grupės FIXUS Mobilis vadovas) </a:t>
            </a:r>
            <a:endParaRPr lang="en-LT" sz="1200" b="1">
              <a:solidFill>
                <a:schemeClr val="tx1"/>
              </a:solidFill>
            </a:endParaRPr>
          </a:p>
        </p:txBody>
      </p:sp>
      <p:sp>
        <p:nvSpPr>
          <p:cNvPr id="9" name="Rectangle 2292">
            <a:extLst>
              <a:ext uri="{FF2B5EF4-FFF2-40B4-BE49-F238E27FC236}">
                <a16:creationId xmlns:a16="http://schemas.microsoft.com/office/drawing/2014/main" id="{A5AC4AA9-77DB-A533-7407-ABF79046F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0889" y="10495293"/>
            <a:ext cx="2199600" cy="72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200">
                <a:solidFill>
                  <a:prstClr val="black"/>
                </a:solidFill>
                <a:cs typeface="Arial"/>
              </a:rPr>
              <a:t>37</a:t>
            </a:r>
            <a:r>
              <a:rPr lang="lt-LT" sz="1200" noProof="0">
                <a:solidFill>
                  <a:prstClr val="black"/>
                </a:solidFill>
                <a:cs typeface="Arial"/>
              </a:rPr>
              <a:t>. Nekilnojamo turto priežiūra (Nekilnojamo turto specialistas)</a:t>
            </a:r>
            <a:endParaRPr lang="en-US" sz="1200">
              <a:solidFill>
                <a:prstClr val="black"/>
              </a:solidFill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C4ADF8-AD53-6FAF-2241-B8BCC910B03F}"/>
              </a:ext>
            </a:extLst>
          </p:cNvPr>
          <p:cNvSpPr/>
          <p:nvPr/>
        </p:nvSpPr>
        <p:spPr>
          <a:xfrm>
            <a:off x="3482078" y="4235731"/>
            <a:ext cx="4599787" cy="54000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>
                <a:solidFill>
                  <a:srgbClr val="000000"/>
                </a:solidFill>
              </a:rPr>
              <a:t>1. Nekilnojamų kultūros vertybių tvarkybos darbų – taikomųjų tyrimų, projektavimo organizavimas ir vykdymo kontrolė (PPTG) </a:t>
            </a:r>
          </a:p>
          <a:p>
            <a:pPr algn="ctr"/>
            <a:r>
              <a:rPr lang="lt-LT" sz="1200" b="1">
                <a:solidFill>
                  <a:srgbClr val="000000"/>
                </a:solidFill>
              </a:rPr>
              <a:t>(Projektavimo priežiūros ir tyrimų grupės  vadovas)</a:t>
            </a:r>
            <a:endParaRPr lang="en-LT" sz="1200" b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B48C3C-6BCA-074F-EC7D-0E5E87A6655E}"/>
              </a:ext>
            </a:extLst>
          </p:cNvPr>
          <p:cNvSpPr/>
          <p:nvPr/>
        </p:nvSpPr>
        <p:spPr>
          <a:xfrm>
            <a:off x="3482078" y="5576983"/>
            <a:ext cx="4599787" cy="54000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>
                <a:solidFill>
                  <a:srgbClr val="000000"/>
                </a:solidFill>
              </a:rPr>
              <a:t>3. Kultūros infrastruktūros objektų modernizavimas</a:t>
            </a:r>
          </a:p>
          <a:p>
            <a:pPr algn="ctr"/>
            <a:r>
              <a:rPr lang="lt-LT" sz="1200" b="1">
                <a:solidFill>
                  <a:srgbClr val="000000"/>
                </a:solidFill>
              </a:rPr>
              <a:t>(</a:t>
            </a:r>
            <a:r>
              <a:rPr kumimoji="0" lang="lt-LT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Projektų valdymo grupės vadovas</a:t>
            </a:r>
            <a:r>
              <a:rPr lang="lt-LT" sz="1200" b="1">
                <a:solidFill>
                  <a:srgbClr val="000000"/>
                </a:solidFill>
              </a:rPr>
              <a:t>)</a:t>
            </a:r>
            <a:endParaRPr lang="en-LT" sz="1200" b="1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D67DE7-6466-FD55-E4E1-32BB87770E7C}"/>
              </a:ext>
            </a:extLst>
          </p:cNvPr>
          <p:cNvSpPr txBox="1"/>
          <p:nvPr/>
        </p:nvSpPr>
        <p:spPr>
          <a:xfrm>
            <a:off x="4972470" y="3798667"/>
            <a:ext cx="591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T"/>
              <a:t>Nekilnojamų kultūros vertybių tvarkyba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D5FFF8-D00D-A40B-1C05-98CFE6284119}"/>
              </a:ext>
            </a:extLst>
          </p:cNvPr>
          <p:cNvSpPr/>
          <p:nvPr/>
        </p:nvSpPr>
        <p:spPr>
          <a:xfrm>
            <a:off x="677457" y="3798670"/>
            <a:ext cx="15106734" cy="1165341"/>
          </a:xfrm>
          <a:prstGeom prst="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A0CF5-0558-8254-8FB6-BD7E952565A7}"/>
              </a:ext>
            </a:extLst>
          </p:cNvPr>
          <p:cNvSpPr txBox="1"/>
          <p:nvPr/>
        </p:nvSpPr>
        <p:spPr>
          <a:xfrm>
            <a:off x="4972470" y="5046485"/>
            <a:ext cx="591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T"/>
              <a:t>Kultūros infrastruktūros objektų statyba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2AA384-18B1-AA6C-61F3-211DC5BCAF04}"/>
              </a:ext>
            </a:extLst>
          </p:cNvPr>
          <p:cNvSpPr/>
          <p:nvPr/>
        </p:nvSpPr>
        <p:spPr>
          <a:xfrm>
            <a:off x="677457" y="6214888"/>
            <a:ext cx="15106734" cy="1165341"/>
          </a:xfrm>
          <a:prstGeom prst="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22CE39-752D-F925-3A2F-E22356AA62E7}"/>
              </a:ext>
            </a:extLst>
          </p:cNvPr>
          <p:cNvSpPr txBox="1"/>
          <p:nvPr/>
        </p:nvSpPr>
        <p:spPr>
          <a:xfrm>
            <a:off x="4972470" y="6263433"/>
            <a:ext cx="591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T"/>
              <a:t>Kultūros paveldo objektų prevencinė stebėsena ir priežiūra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3C7240-77BA-90EC-E448-031581460E81}"/>
              </a:ext>
            </a:extLst>
          </p:cNvPr>
          <p:cNvSpPr/>
          <p:nvPr/>
        </p:nvSpPr>
        <p:spPr>
          <a:xfrm>
            <a:off x="764011" y="7289842"/>
            <a:ext cx="15106734" cy="1165341"/>
          </a:xfrm>
          <a:prstGeom prst="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7641AE-4FFA-41ED-5389-CF4E7134F58D}"/>
              </a:ext>
            </a:extLst>
          </p:cNvPr>
          <p:cNvSpPr/>
          <p:nvPr/>
        </p:nvSpPr>
        <p:spPr>
          <a:xfrm>
            <a:off x="8201027" y="5576983"/>
            <a:ext cx="4599787" cy="54000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>
                <a:solidFill>
                  <a:srgbClr val="000000"/>
                </a:solidFill>
              </a:rPr>
              <a:t>4. Kultūros infrastruktūros objektų vertinimas </a:t>
            </a:r>
          </a:p>
          <a:p>
            <a:pPr algn="ctr"/>
            <a:r>
              <a:rPr lang="lt-LT" sz="1200" b="1">
                <a:solidFill>
                  <a:srgbClr val="000000"/>
                </a:solidFill>
              </a:rPr>
              <a:t>(</a:t>
            </a:r>
            <a:r>
              <a:rPr kumimoji="0" lang="lt-LT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Projektų valdymo grupės vadovas</a:t>
            </a:r>
            <a:r>
              <a:rPr lang="lt-LT" sz="1200" b="1">
                <a:solidFill>
                  <a:srgbClr val="000000"/>
                </a:solidFill>
              </a:rPr>
              <a:t>)</a:t>
            </a:r>
            <a:endParaRPr lang="en-LT" sz="1200" b="1">
              <a:solidFill>
                <a:srgbClr val="C0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2187C5-8126-E485-61B5-918059E11D6A}"/>
              </a:ext>
            </a:extLst>
          </p:cNvPr>
          <p:cNvSpPr/>
          <p:nvPr/>
        </p:nvSpPr>
        <p:spPr>
          <a:xfrm>
            <a:off x="8203390" y="6762587"/>
            <a:ext cx="4599787" cy="54000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>
                <a:solidFill>
                  <a:schemeClr val="tx1"/>
                </a:solidFill>
              </a:rPr>
              <a:t>6. Kultūros paveldo objektų valdytojų švietimas </a:t>
            </a:r>
          </a:p>
          <a:p>
            <a:pPr algn="ctr"/>
            <a:r>
              <a:rPr lang="lt-LT" sz="1200" b="1">
                <a:solidFill>
                  <a:schemeClr val="tx1"/>
                </a:solidFill>
              </a:rPr>
              <a:t> (Prevencinės priežiūros grupės FIXUS Mobilis vadovas)</a:t>
            </a:r>
            <a:endParaRPr lang="en-LT" sz="1200" b="1">
              <a:solidFill>
                <a:schemeClr val="tx1"/>
              </a:solidFill>
            </a:endParaRPr>
          </a:p>
        </p:txBody>
      </p:sp>
      <p:sp>
        <p:nvSpPr>
          <p:cNvPr id="16" name="Rectangle 2292">
            <a:extLst>
              <a:ext uri="{FF2B5EF4-FFF2-40B4-BE49-F238E27FC236}">
                <a16:creationId xmlns:a16="http://schemas.microsoft.com/office/drawing/2014/main" id="{C4DFB47A-8F20-E561-3C61-DFC56FC69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2694" y="8702301"/>
            <a:ext cx="2228308" cy="7551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200" b="1" dirty="0">
                <a:solidFill>
                  <a:prstClr val="black"/>
                </a:solidFill>
                <a:cs typeface="Arial"/>
              </a:rPr>
              <a:t>30. Aprūpinimas 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darbo</a:t>
            </a:r>
            <a:r>
              <a:rPr lang="en-US" sz="1200" b="1" dirty="0">
                <a:solidFill>
                  <a:prstClr val="black"/>
                </a:solidFill>
                <a:cs typeface="Arial"/>
              </a:rPr>
              <a:t> 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priemonėmis</a:t>
            </a:r>
            <a:r>
              <a:rPr lang="en-US" sz="1200" b="1" dirty="0">
                <a:solidFill>
                  <a:prstClr val="black"/>
                </a:solidFill>
                <a:cs typeface="Arial"/>
              </a:rPr>
              <a:t> (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Administravimo</a:t>
            </a:r>
            <a:r>
              <a:rPr lang="en-US" sz="1200" b="1" dirty="0">
                <a:solidFill>
                  <a:prstClr val="black"/>
                </a:solidFill>
                <a:cs typeface="Arial"/>
              </a:rPr>
              <a:t> 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skyriaus</a:t>
            </a:r>
            <a:r>
              <a:rPr lang="en-US" sz="1200" b="1" dirty="0">
                <a:solidFill>
                  <a:prstClr val="black"/>
                </a:solidFill>
                <a:cs typeface="Arial"/>
              </a:rPr>
              <a:t> 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vedėjas</a:t>
            </a:r>
            <a:r>
              <a:rPr lang="en-US" sz="1200" b="1" dirty="0">
                <a:solidFill>
                  <a:prstClr val="black"/>
                </a:solidFill>
                <a:cs typeface="Arial"/>
              </a:rPr>
              <a:t>)</a:t>
            </a:r>
          </a:p>
        </p:txBody>
      </p:sp>
      <p:sp>
        <p:nvSpPr>
          <p:cNvPr id="18" name="Rectangle 2292">
            <a:extLst>
              <a:ext uri="{FF2B5EF4-FFF2-40B4-BE49-F238E27FC236}">
                <a16:creationId xmlns:a16="http://schemas.microsoft.com/office/drawing/2014/main" id="{2BBE2A12-0CBF-93C2-43F7-833328456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0967" y="9610387"/>
            <a:ext cx="2360491" cy="15859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000" b="1">
                <a:solidFill>
                  <a:prstClr val="black"/>
                </a:solidFill>
                <a:cs typeface="Arial"/>
              </a:rPr>
              <a:t>29. </a:t>
            </a:r>
            <a:r>
              <a:rPr lang="lt-LT" sz="1000" b="1" noProof="0">
                <a:solidFill>
                  <a:prstClr val="black"/>
                </a:solidFill>
                <a:cs typeface="Arial"/>
              </a:rPr>
              <a:t>Sutarčių su pagrindinių procesų tiekėjais sudarymas, keitimas ir užbaigimas :</a:t>
            </a:r>
          </a:p>
          <a:p>
            <a:pPr algn="ctr" defTabSz="457131">
              <a:defRPr/>
            </a:pPr>
            <a:r>
              <a:rPr lang="lt-LT" sz="1000" b="1" noProof="0">
                <a:solidFill>
                  <a:prstClr val="black"/>
                </a:solidFill>
                <a:cs typeface="Arial"/>
              </a:rPr>
              <a:t>29.1.Sutarčių su pagrindinių procesų tiekėjais sudarymas</a:t>
            </a:r>
          </a:p>
          <a:p>
            <a:pPr algn="ctr" defTabSz="457131">
              <a:defRPr/>
            </a:pPr>
            <a:r>
              <a:rPr lang="lt-LT" sz="1000" b="1" noProof="0">
                <a:solidFill>
                  <a:prstClr val="black"/>
                </a:solidFill>
                <a:cs typeface="Arial"/>
              </a:rPr>
              <a:t>29.2. Sutarčių su pagrindinių procesų tiekėjais vykdymas, keitimas</a:t>
            </a:r>
          </a:p>
          <a:p>
            <a:pPr algn="ctr" defTabSz="457131">
              <a:defRPr/>
            </a:pPr>
            <a:r>
              <a:rPr lang="lt-LT" sz="1000" b="1" noProof="0">
                <a:solidFill>
                  <a:prstClr val="black"/>
                </a:solidFill>
                <a:cs typeface="Arial"/>
              </a:rPr>
              <a:t>29.3. Sutarčių su pagrindinių procesų tiekėjais užbaigimas</a:t>
            </a:r>
          </a:p>
          <a:p>
            <a:pPr algn="ctr" defTabSz="457131">
              <a:defRPr/>
            </a:pPr>
            <a:r>
              <a:rPr lang="lt-LT" sz="1000" b="1" noProof="0">
                <a:solidFill>
                  <a:prstClr val="black"/>
                </a:solidFill>
                <a:cs typeface="Arial"/>
              </a:rPr>
              <a:t> (Statybos sutarčių administravimo skyriaus vedėjas)</a:t>
            </a:r>
          </a:p>
        </p:txBody>
      </p:sp>
      <p:sp>
        <p:nvSpPr>
          <p:cNvPr id="6" name="Rectangle 2292">
            <a:extLst>
              <a:ext uri="{FF2B5EF4-FFF2-40B4-BE49-F238E27FC236}">
                <a16:creationId xmlns:a16="http://schemas.microsoft.com/office/drawing/2014/main" id="{9E9112EA-5C09-0141-84F2-D9DF21744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2684" y="8716738"/>
            <a:ext cx="2199600" cy="8254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200" b="1" dirty="0">
                <a:solidFill>
                  <a:prstClr val="black"/>
                </a:solidFill>
                <a:cs typeface="Arial"/>
              </a:rPr>
              <a:t>35. 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Personalo</a:t>
            </a:r>
            <a:r>
              <a:rPr lang="en-US" sz="1200" b="1" dirty="0">
                <a:solidFill>
                  <a:prstClr val="black"/>
                </a:solidFill>
                <a:cs typeface="Arial"/>
              </a:rPr>
              <a:t> 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komandiravimas</a:t>
            </a:r>
            <a:endParaRPr lang="en-US" sz="1200" b="1" dirty="0">
              <a:solidFill>
                <a:prstClr val="black"/>
              </a:solidFill>
              <a:cs typeface="Arial"/>
            </a:endParaRPr>
          </a:p>
          <a:p>
            <a:pPr algn="ctr" defTabSz="457131">
              <a:defRPr/>
            </a:pPr>
            <a:r>
              <a:rPr lang="en-US" sz="1200" b="1" dirty="0">
                <a:solidFill>
                  <a:prstClr val="black"/>
                </a:solidFill>
                <a:cs typeface="Arial"/>
              </a:rPr>
              <a:t>(Administratorius – 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personalo</a:t>
            </a:r>
            <a:r>
              <a:rPr lang="en-US" sz="1200" b="1" dirty="0">
                <a:solidFill>
                  <a:prstClr val="black"/>
                </a:solidFill>
                <a:cs typeface="Arial"/>
              </a:rPr>
              <a:t> </a:t>
            </a:r>
            <a:r>
              <a:rPr lang="en-US" sz="1200" b="1" dirty="0" err="1">
                <a:solidFill>
                  <a:prstClr val="black"/>
                </a:solidFill>
                <a:cs typeface="Arial"/>
              </a:rPr>
              <a:t>specialistas</a:t>
            </a:r>
            <a:r>
              <a:rPr lang="en-US" sz="1200" b="1" dirty="0">
                <a:solidFill>
                  <a:prstClr val="black"/>
                </a:solidFill>
                <a:cs typeface="Arial"/>
              </a:rPr>
              <a:t>)</a:t>
            </a:r>
          </a:p>
        </p:txBody>
      </p:sp>
      <p:sp>
        <p:nvSpPr>
          <p:cNvPr id="17" name="Rectangle 2303">
            <a:extLst>
              <a:ext uri="{FF2B5EF4-FFF2-40B4-BE49-F238E27FC236}">
                <a16:creationId xmlns:a16="http://schemas.microsoft.com/office/drawing/2014/main" id="{89F37C0B-6E7C-B477-4DED-EFD5E3DCF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1025" y="1257690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 b="1">
                <a:solidFill>
                  <a:prstClr val="black"/>
                </a:solidFill>
                <a:cs typeface="Arial" charset="0"/>
              </a:rPr>
              <a:t>15. Kokybės vidaus auditas (Direktorius)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1C78D1-E4CD-E661-D83D-22AA0EE0F656}"/>
              </a:ext>
            </a:extLst>
          </p:cNvPr>
          <p:cNvSpPr/>
          <p:nvPr/>
        </p:nvSpPr>
        <p:spPr>
          <a:xfrm>
            <a:off x="8317378" y="11498093"/>
            <a:ext cx="2354080" cy="8322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000" b="1" noProof="0">
                <a:solidFill>
                  <a:schemeClr val="tx1"/>
                </a:solidFill>
                <a:cs typeface="Times New Roman" panose="02020603050405020304" pitchFamily="18" charset="0"/>
              </a:rPr>
              <a:t>29¹. Dokumentų pateikimas Paveldotvarkos programos įgyvendinimo koordinavimo komisijai</a:t>
            </a:r>
          </a:p>
          <a:p>
            <a:pPr algn="ctr"/>
            <a:r>
              <a:rPr lang="lt-LT" sz="1000" b="1" noProof="0">
                <a:solidFill>
                  <a:schemeClr val="tx1"/>
                </a:solidFill>
                <a:cs typeface="Times New Roman" panose="02020603050405020304" pitchFamily="18" charset="0"/>
              </a:rPr>
              <a:t>(Strategas-programų koordinatorius)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125CC1-95BB-BA7E-BE8E-36AFCFE04DD9}"/>
              </a:ext>
            </a:extLst>
          </p:cNvPr>
          <p:cNvSpPr/>
          <p:nvPr/>
        </p:nvSpPr>
        <p:spPr>
          <a:xfrm>
            <a:off x="5865940" y="7829021"/>
            <a:ext cx="4599787" cy="54000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>
                <a:solidFill>
                  <a:schemeClr val="tx1"/>
                </a:solidFill>
              </a:rPr>
              <a:t>7. Kultūros paveldo objektų tyrimai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(Projektavimo priežiūros ir tyrimų </a:t>
            </a:r>
            <a:r>
              <a:rPr lang="lt-LT" sz="1200" b="1">
                <a:solidFill>
                  <a:srgbClr val="000000"/>
                </a:solidFill>
                <a:latin typeface="Calibri" panose="020F0502020204030204"/>
              </a:rPr>
              <a:t>grupės</a:t>
            </a:r>
            <a:r>
              <a:rPr kumimoji="0" lang="lt-LT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vadovas)</a:t>
            </a:r>
            <a:endParaRPr kumimoji="0" lang="en-LT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/>
            <a:r>
              <a:rPr lang="lt-LT" sz="1200" b="1">
                <a:solidFill>
                  <a:schemeClr val="tx1"/>
                </a:solidFill>
              </a:rPr>
              <a:t> </a:t>
            </a:r>
            <a:endParaRPr lang="en-LT" sz="1200" b="1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F55991-A70C-A9A8-1581-DE7552FE5518}"/>
              </a:ext>
            </a:extLst>
          </p:cNvPr>
          <p:cNvSpPr txBox="1"/>
          <p:nvPr/>
        </p:nvSpPr>
        <p:spPr>
          <a:xfrm>
            <a:off x="5020834" y="7406808"/>
            <a:ext cx="591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LT"/>
              <a:t>Kultūros paveldo objektų tyrimai</a:t>
            </a:r>
          </a:p>
        </p:txBody>
      </p:sp>
      <p:sp>
        <p:nvSpPr>
          <p:cNvPr id="23" name="Rectangle 2292">
            <a:extLst>
              <a:ext uri="{FF2B5EF4-FFF2-40B4-BE49-F238E27FC236}">
                <a16:creationId xmlns:a16="http://schemas.microsoft.com/office/drawing/2014/main" id="{8672C765-43A3-F573-9288-ECBE6AD088A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84826" y="9526813"/>
            <a:ext cx="2196176" cy="7148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lIns="11156" tIns="6694" rIns="11156" bIns="6694" anchor="ctr"/>
          <a:lstStyle/>
          <a:p>
            <a:pPr algn="ctr" defTabSz="457131">
              <a:defRPr/>
            </a:pPr>
            <a:r>
              <a:rPr lang="en-US" sz="1200" b="1">
                <a:solidFill>
                  <a:prstClr val="black"/>
                </a:solidFill>
                <a:cs typeface="Arial"/>
              </a:rPr>
              <a:t>31. Aprūpinimas  </a:t>
            </a:r>
            <a:r>
              <a:rPr lang="en-US" sz="1200" b="1" err="1">
                <a:solidFill>
                  <a:prstClr val="black"/>
                </a:solidFill>
                <a:cs typeface="Arial"/>
              </a:rPr>
              <a:t>medžiagomis</a:t>
            </a:r>
            <a:r>
              <a:rPr lang="en-US" sz="1200" b="1">
                <a:solidFill>
                  <a:prstClr val="black"/>
                </a:solidFill>
                <a:cs typeface="Arial"/>
              </a:rPr>
              <a:t> </a:t>
            </a:r>
            <a:r>
              <a:rPr lang="lt-LT" sz="1200" b="1" noProof="0">
                <a:solidFill>
                  <a:prstClr val="black"/>
                </a:solidFill>
                <a:cs typeface="Arial"/>
              </a:rPr>
              <a:t>(Administravimo sk. vedėjas)</a:t>
            </a:r>
            <a:endParaRPr lang="en-US" sz="1200" b="1">
              <a:solidFill>
                <a:prstClr val="black"/>
              </a:solidFill>
              <a:cs typeface="Arial"/>
            </a:endParaRPr>
          </a:p>
        </p:txBody>
      </p:sp>
      <p:sp>
        <p:nvSpPr>
          <p:cNvPr id="26" name="Rectangle 2282">
            <a:extLst>
              <a:ext uri="{FF2B5EF4-FFF2-40B4-BE49-F238E27FC236}">
                <a16:creationId xmlns:a16="http://schemas.microsoft.com/office/drawing/2014/main" id="{7C560EE5-BE69-A512-8566-C3CA76EDA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210" y="2046701"/>
            <a:ext cx="2232000" cy="72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lIns="11157" tIns="6694" rIns="11157" bIns="6694" anchor="ctr"/>
          <a:lstStyle/>
          <a:p>
            <a:pPr algn="ctr" defTabSz="326578"/>
            <a:r>
              <a:rPr lang="lt-LT" sz="1200">
                <a:solidFill>
                  <a:prstClr val="black"/>
                </a:solidFill>
                <a:cs typeface="Arial" charset="0"/>
              </a:rPr>
              <a:t>10. Inovacijų diegimo projektų valdyme užtikrinimas</a:t>
            </a:r>
          </a:p>
          <a:p>
            <a:pPr algn="ctr" defTabSz="326578"/>
            <a:r>
              <a:rPr lang="lt-LT" sz="1200">
                <a:solidFill>
                  <a:prstClr val="black"/>
                </a:solidFill>
                <a:cs typeface="Arial" charset="0"/>
              </a:rPr>
              <a:t>(Direktoriaus pavaduotojas)</a:t>
            </a:r>
          </a:p>
        </p:txBody>
      </p:sp>
    </p:spTree>
    <p:extLst>
      <p:ext uri="{BB962C8B-B14F-4D97-AF65-F5344CB8AC3E}">
        <p14:creationId xmlns:p14="http://schemas.microsoft.com/office/powerpoint/2010/main" val="1022436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4">
            <a:lumMod val="40000"/>
            <a:lumOff val="60000"/>
          </a:schemeClr>
        </a:solidFill>
        <a:ln w="12700">
          <a:solidFill>
            <a:schemeClr val="accent6">
              <a:lumMod val="50000"/>
            </a:schemeClr>
          </a:solidFill>
          <a:prstDash val="solid"/>
          <a:miter lim="800000"/>
          <a:headEnd/>
          <a:tailEnd/>
        </a:ln>
      </a:spPr>
      <a:bodyPr lIns="11156" tIns="6694" rIns="11156" bIns="6694" anchor="ctr"/>
      <a:lstStyle>
        <a:defPPr algn="ctr" defTabSz="457131">
          <a:defRPr sz="1200" b="1" dirty="0">
            <a:solidFill>
              <a:prstClr val="black"/>
            </a:solidFill>
            <a:cs typeface="Arial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532</Words>
  <Application>Microsoft Office PowerPoint</Application>
  <PresentationFormat>Custom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Dainius Urbanavicius</dc:creator>
  <cp:lastModifiedBy>Vida Raubienė</cp:lastModifiedBy>
  <cp:revision>2</cp:revision>
  <dcterms:created xsi:type="dcterms:W3CDTF">2022-10-05T07:49:41Z</dcterms:created>
  <dcterms:modified xsi:type="dcterms:W3CDTF">2026-07-23T11:41:09Z</dcterms:modified>
</cp:coreProperties>
</file>